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515" r:id="rId4"/>
    <p:sldId id="516" r:id="rId5"/>
    <p:sldId id="517" r:id="rId6"/>
    <p:sldId id="518" r:id="rId7"/>
    <p:sldId id="519" r:id="rId8"/>
    <p:sldId id="520" r:id="rId9"/>
    <p:sldId id="521" r:id="rId10"/>
    <p:sldId id="522" r:id="rId11"/>
    <p:sldId id="523" r:id="rId12"/>
    <p:sldId id="524" r:id="rId13"/>
    <p:sldId id="525" r:id="rId14"/>
    <p:sldId id="526" r:id="rId15"/>
    <p:sldId id="52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876960" cy="1581484"/>
          </a:xfrm>
        </p:spPr>
        <p:txBody>
          <a:bodyPr>
            <a:normAutofit/>
          </a:bodyPr>
          <a:lstStyle/>
          <a:p>
            <a:r>
              <a:rPr lang="nl-NL" dirty="0" smtClean="0"/>
              <a:t>Oefenopgave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221" y="1022684"/>
            <a:ext cx="4896853" cy="5149104"/>
          </a:xfrm>
        </p:spPr>
        <p:txBody>
          <a:bodyPr>
            <a:normAutofit/>
          </a:bodyPr>
          <a:lstStyle/>
          <a:p>
            <a:r>
              <a:rPr lang="nl-NL" sz="2500" dirty="0" smtClean="0"/>
              <a:t>20</a:t>
            </a:r>
            <a:r>
              <a:rPr lang="nl-NL" sz="2500" dirty="0" smtClean="0"/>
              <a:t> minuten.</a:t>
            </a:r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1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al 25"/>
          <p:cNvSpPr/>
          <p:nvPr/>
        </p:nvSpPr>
        <p:spPr>
          <a:xfrm>
            <a:off x="5767188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Ovaal 26"/>
          <p:cNvSpPr/>
          <p:nvPr/>
        </p:nvSpPr>
        <p:spPr>
          <a:xfrm>
            <a:off x="5767185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Ovaal 27"/>
          <p:cNvSpPr/>
          <p:nvPr/>
        </p:nvSpPr>
        <p:spPr>
          <a:xfrm>
            <a:off x="576718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Ovaal 28"/>
          <p:cNvSpPr/>
          <p:nvPr/>
        </p:nvSpPr>
        <p:spPr>
          <a:xfrm>
            <a:off x="5767182" y="202444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Ovaal 29"/>
          <p:cNvSpPr/>
          <p:nvPr/>
        </p:nvSpPr>
        <p:spPr>
          <a:xfrm>
            <a:off x="5767182" y="195920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Ovaal 30"/>
          <p:cNvSpPr/>
          <p:nvPr/>
        </p:nvSpPr>
        <p:spPr>
          <a:xfrm>
            <a:off x="5767182" y="199180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Ovaal 31"/>
          <p:cNvSpPr/>
          <p:nvPr/>
        </p:nvSpPr>
        <p:spPr>
          <a:xfrm>
            <a:off x="5767170" y="195917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Ovaal 32"/>
          <p:cNvSpPr/>
          <p:nvPr/>
        </p:nvSpPr>
        <p:spPr>
          <a:xfrm>
            <a:off x="5779856" y="202444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Ovaal 33"/>
          <p:cNvSpPr/>
          <p:nvPr/>
        </p:nvSpPr>
        <p:spPr>
          <a:xfrm>
            <a:off x="5792518" y="197548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Ovaal 34"/>
          <p:cNvSpPr/>
          <p:nvPr/>
        </p:nvSpPr>
        <p:spPr>
          <a:xfrm>
            <a:off x="5741846" y="196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Ovaal 35"/>
          <p:cNvSpPr/>
          <p:nvPr/>
        </p:nvSpPr>
        <p:spPr>
          <a:xfrm>
            <a:off x="5767146" y="195910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715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3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9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62000"/>
                            </p:stCondLst>
                            <p:childTnLst>
                              <p:par>
                                <p:cTn id="7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9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210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59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0000"/>
                            </p:stCondLst>
                            <p:childTnLst>
                              <p:par>
                                <p:cTn id="8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59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39000"/>
                            </p:stCondLst>
                            <p:childTnLst>
                              <p:par>
                                <p:cTn id="8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59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98000"/>
                            </p:stCondLst>
                            <p:childTnLst>
                              <p:par>
                                <p:cTn id="9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59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57000"/>
                            </p:stCondLst>
                            <p:childTnLst>
                              <p:par>
                                <p:cTn id="9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9" dur="59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416000"/>
                            </p:stCondLst>
                            <p:childTnLst>
                              <p:par>
                                <p:cTn id="10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3" dur="59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6045"/>
          <a:stretch/>
        </p:blipFill>
        <p:spPr>
          <a:xfrm>
            <a:off x="0" y="1"/>
            <a:ext cx="9144000" cy="96252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7381"/>
          <a:stretch/>
        </p:blipFill>
        <p:spPr>
          <a:xfrm>
            <a:off x="0" y="0"/>
            <a:ext cx="9144000" cy="224990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4704"/>
          <a:stretch/>
        </p:blipFill>
        <p:spPr>
          <a:xfrm>
            <a:off x="0" y="0"/>
            <a:ext cx="9144000" cy="38140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2377"/>
          <a:stretch/>
        </p:blipFill>
        <p:spPr>
          <a:xfrm>
            <a:off x="0" y="0"/>
            <a:ext cx="9144000" cy="535405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97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47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876960" cy="1581484"/>
          </a:xfrm>
        </p:spPr>
        <p:txBody>
          <a:bodyPr>
            <a:normAutofit/>
          </a:bodyPr>
          <a:lstStyle/>
          <a:p>
            <a:r>
              <a:rPr lang="nl-NL" dirty="0" smtClean="0"/>
              <a:t>Oefenopgave 3: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221" y="1022684"/>
            <a:ext cx="4896853" cy="5149104"/>
          </a:xfrm>
        </p:spPr>
        <p:txBody>
          <a:bodyPr>
            <a:normAutofit/>
          </a:bodyPr>
          <a:lstStyle/>
          <a:p>
            <a:r>
              <a:rPr lang="nl-NL" sz="2500" dirty="0" smtClean="0"/>
              <a:t>20</a:t>
            </a:r>
            <a:r>
              <a:rPr lang="nl-NL" sz="2500" dirty="0" smtClean="0"/>
              <a:t> minuten.</a:t>
            </a:r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1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al 25"/>
          <p:cNvSpPr/>
          <p:nvPr/>
        </p:nvSpPr>
        <p:spPr>
          <a:xfrm>
            <a:off x="5767188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Ovaal 26"/>
          <p:cNvSpPr/>
          <p:nvPr/>
        </p:nvSpPr>
        <p:spPr>
          <a:xfrm>
            <a:off x="5767185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Ovaal 27"/>
          <p:cNvSpPr/>
          <p:nvPr/>
        </p:nvSpPr>
        <p:spPr>
          <a:xfrm>
            <a:off x="576718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Ovaal 28"/>
          <p:cNvSpPr/>
          <p:nvPr/>
        </p:nvSpPr>
        <p:spPr>
          <a:xfrm>
            <a:off x="5767182" y="202444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Ovaal 29"/>
          <p:cNvSpPr/>
          <p:nvPr/>
        </p:nvSpPr>
        <p:spPr>
          <a:xfrm>
            <a:off x="5767182" y="195920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Ovaal 30"/>
          <p:cNvSpPr/>
          <p:nvPr/>
        </p:nvSpPr>
        <p:spPr>
          <a:xfrm>
            <a:off x="5767182" y="199180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Ovaal 31"/>
          <p:cNvSpPr/>
          <p:nvPr/>
        </p:nvSpPr>
        <p:spPr>
          <a:xfrm>
            <a:off x="5767170" y="195917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Ovaal 32"/>
          <p:cNvSpPr/>
          <p:nvPr/>
        </p:nvSpPr>
        <p:spPr>
          <a:xfrm>
            <a:off x="5779856" y="202444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Ovaal 33"/>
          <p:cNvSpPr/>
          <p:nvPr/>
        </p:nvSpPr>
        <p:spPr>
          <a:xfrm>
            <a:off x="5792518" y="197548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Ovaal 34"/>
          <p:cNvSpPr/>
          <p:nvPr/>
        </p:nvSpPr>
        <p:spPr>
          <a:xfrm>
            <a:off x="5741846" y="196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Ovaal 35"/>
          <p:cNvSpPr/>
          <p:nvPr/>
        </p:nvSpPr>
        <p:spPr>
          <a:xfrm>
            <a:off x="5767146" y="195910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455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3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9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62000"/>
                            </p:stCondLst>
                            <p:childTnLst>
                              <p:par>
                                <p:cTn id="7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9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210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59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0000"/>
                            </p:stCondLst>
                            <p:childTnLst>
                              <p:par>
                                <p:cTn id="8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59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39000"/>
                            </p:stCondLst>
                            <p:childTnLst>
                              <p:par>
                                <p:cTn id="8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59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98000"/>
                            </p:stCondLst>
                            <p:childTnLst>
                              <p:par>
                                <p:cTn id="9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59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57000"/>
                            </p:stCondLst>
                            <p:childTnLst>
                              <p:par>
                                <p:cTn id="9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9" dur="59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416000"/>
                            </p:stCondLst>
                            <p:childTnLst>
                              <p:par>
                                <p:cTn id="10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3" dur="59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621"/>
          <a:stretch/>
        </p:blipFill>
        <p:spPr>
          <a:xfrm>
            <a:off x="0" y="0"/>
            <a:ext cx="12192000" cy="108284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5241"/>
          <a:stretch/>
        </p:blipFill>
        <p:spPr>
          <a:xfrm>
            <a:off x="0" y="0"/>
            <a:ext cx="12192000" cy="22980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1410"/>
          <a:stretch/>
        </p:blipFill>
        <p:spPr>
          <a:xfrm>
            <a:off x="0" y="0"/>
            <a:ext cx="12192000" cy="32124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1929"/>
          <a:stretch/>
        </p:blipFill>
        <p:spPr>
          <a:xfrm>
            <a:off x="0" y="0"/>
            <a:ext cx="12192000" cy="516154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1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8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8639"/>
          <a:stretch/>
        </p:blipFill>
        <p:spPr>
          <a:xfrm>
            <a:off x="0" y="0"/>
            <a:ext cx="12192000" cy="13956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3596"/>
          <a:stretch/>
        </p:blipFill>
        <p:spPr>
          <a:xfrm>
            <a:off x="0" y="0"/>
            <a:ext cx="12192000" cy="303195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0394"/>
          <a:stretch/>
        </p:blipFill>
        <p:spPr>
          <a:xfrm>
            <a:off x="0" y="0"/>
            <a:ext cx="12192000" cy="454793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2532"/>
          <a:stretch/>
        </p:blipFill>
        <p:spPr>
          <a:xfrm>
            <a:off x="0" y="0"/>
            <a:ext cx="12192000" cy="57150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53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36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532"/>
          <a:stretch/>
        </p:blipFill>
        <p:spPr>
          <a:xfrm>
            <a:off x="-1" y="0"/>
            <a:ext cx="7182853" cy="99862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8101"/>
          <a:stretch/>
        </p:blipFill>
        <p:spPr>
          <a:xfrm>
            <a:off x="-1" y="0"/>
            <a:ext cx="7182853" cy="220178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3632"/>
          <a:stretch/>
        </p:blipFill>
        <p:spPr>
          <a:xfrm>
            <a:off x="-1" y="-1"/>
            <a:ext cx="7182853" cy="320040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7422"/>
          <a:stretch/>
        </p:blipFill>
        <p:spPr>
          <a:xfrm>
            <a:off x="-1" y="0"/>
            <a:ext cx="7182853" cy="431933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0165"/>
          <a:stretch/>
        </p:blipFill>
        <p:spPr>
          <a:xfrm>
            <a:off x="-1" y="0"/>
            <a:ext cx="7182853" cy="551046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7182853" cy="690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70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 aankomende 3 lessen.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1</a:t>
            </a:r>
            <a:r>
              <a:rPr lang="nl-NL" sz="2500" dirty="0" smtClean="0"/>
              <a:t>: opgave boekje, 1 oefenopgave</a:t>
            </a:r>
          </a:p>
          <a:p>
            <a:r>
              <a:rPr lang="nl-NL" sz="2500" dirty="0" smtClean="0"/>
              <a:t>Les 2: twee oefenopgave </a:t>
            </a:r>
            <a:r>
              <a:rPr lang="nl-NL" sz="2500" dirty="0" err="1" smtClean="0"/>
              <a:t>europa</a:t>
            </a:r>
            <a:r>
              <a:rPr lang="nl-NL" sz="2500" dirty="0"/>
              <a:t>.</a:t>
            </a:r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876960" cy="1581484"/>
          </a:xfrm>
        </p:spPr>
        <p:txBody>
          <a:bodyPr>
            <a:normAutofit/>
          </a:bodyPr>
          <a:lstStyle/>
          <a:p>
            <a:r>
              <a:rPr lang="nl-NL" dirty="0" smtClean="0"/>
              <a:t>Examenopgave 2014-1 opgave 5 studeren is investeren.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221" y="1022684"/>
            <a:ext cx="4896853" cy="5149104"/>
          </a:xfrm>
        </p:spPr>
        <p:txBody>
          <a:bodyPr>
            <a:normAutofit/>
          </a:bodyPr>
          <a:lstStyle/>
          <a:p>
            <a:r>
              <a:rPr lang="nl-NL" sz="2500" dirty="0" smtClean="0"/>
              <a:t>25 minuten de tijd</a:t>
            </a:r>
          </a:p>
          <a:p>
            <a:r>
              <a:rPr lang="nl-NL" sz="2500" dirty="0" smtClean="0"/>
              <a:t>Leenaversie = het liefst niet willen lenen</a:t>
            </a:r>
          </a:p>
          <a:p>
            <a:r>
              <a:rPr lang="nl-NL" sz="2500" dirty="0" smtClean="0"/>
              <a:t>Probeer onbekende woorden te plaatsen in de context.</a:t>
            </a:r>
          </a:p>
          <a:p>
            <a:r>
              <a:rPr lang="nl-NL" sz="2500" dirty="0" smtClean="0"/>
              <a:t>IOU = soort obligatie, cq hij leent geld om in de toekomst terug te betalen in vorm van geld of diensten.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1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al 25"/>
          <p:cNvSpPr/>
          <p:nvPr/>
        </p:nvSpPr>
        <p:spPr>
          <a:xfrm>
            <a:off x="5767188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Ovaal 26"/>
          <p:cNvSpPr/>
          <p:nvPr/>
        </p:nvSpPr>
        <p:spPr>
          <a:xfrm>
            <a:off x="5767185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Ovaal 27"/>
          <p:cNvSpPr/>
          <p:nvPr/>
        </p:nvSpPr>
        <p:spPr>
          <a:xfrm>
            <a:off x="576718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Ovaal 28"/>
          <p:cNvSpPr/>
          <p:nvPr/>
        </p:nvSpPr>
        <p:spPr>
          <a:xfrm>
            <a:off x="5767182" y="202444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Ovaal 29"/>
          <p:cNvSpPr/>
          <p:nvPr/>
        </p:nvSpPr>
        <p:spPr>
          <a:xfrm>
            <a:off x="5767182" y="195920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Ovaal 30"/>
          <p:cNvSpPr/>
          <p:nvPr/>
        </p:nvSpPr>
        <p:spPr>
          <a:xfrm>
            <a:off x="5767182" y="199180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Ovaal 31"/>
          <p:cNvSpPr/>
          <p:nvPr/>
        </p:nvSpPr>
        <p:spPr>
          <a:xfrm>
            <a:off x="5767170" y="195917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Ovaal 32"/>
          <p:cNvSpPr/>
          <p:nvPr/>
        </p:nvSpPr>
        <p:spPr>
          <a:xfrm>
            <a:off x="5779856" y="202444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Ovaal 33"/>
          <p:cNvSpPr/>
          <p:nvPr/>
        </p:nvSpPr>
        <p:spPr>
          <a:xfrm>
            <a:off x="5792518" y="197548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Ovaal 34"/>
          <p:cNvSpPr/>
          <p:nvPr/>
        </p:nvSpPr>
        <p:spPr>
          <a:xfrm>
            <a:off x="5741846" y="196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Ovaal 35"/>
          <p:cNvSpPr/>
          <p:nvPr/>
        </p:nvSpPr>
        <p:spPr>
          <a:xfrm>
            <a:off x="5767146" y="195910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564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3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9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62000"/>
                            </p:stCondLst>
                            <p:childTnLst>
                              <p:par>
                                <p:cTn id="7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9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210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59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0000"/>
                            </p:stCondLst>
                            <p:childTnLst>
                              <p:par>
                                <p:cTn id="8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59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39000"/>
                            </p:stCondLst>
                            <p:childTnLst>
                              <p:par>
                                <p:cTn id="8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59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98000"/>
                            </p:stCondLst>
                            <p:childTnLst>
                              <p:par>
                                <p:cTn id="9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59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57000"/>
                            </p:stCondLst>
                            <p:childTnLst>
                              <p:par>
                                <p:cTn id="9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9" dur="59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416000"/>
                            </p:stCondLst>
                            <p:childTnLst>
                              <p:par>
                                <p:cTn id="10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3" dur="59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9290"/>
          <a:stretch/>
        </p:blipFill>
        <p:spPr>
          <a:xfrm>
            <a:off x="0" y="0"/>
            <a:ext cx="9372600" cy="14317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7108"/>
          <a:stretch/>
        </p:blipFill>
        <p:spPr>
          <a:xfrm>
            <a:off x="0" y="0"/>
            <a:ext cx="9372600" cy="22739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2583"/>
          <a:stretch/>
        </p:blipFill>
        <p:spPr>
          <a:xfrm>
            <a:off x="0" y="0"/>
            <a:ext cx="9372600" cy="258678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7884"/>
          <a:stretch/>
        </p:blipFill>
        <p:spPr>
          <a:xfrm>
            <a:off x="0" y="0"/>
            <a:ext cx="9372600" cy="291164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3534"/>
          <a:stretch/>
        </p:blipFill>
        <p:spPr>
          <a:xfrm>
            <a:off x="0" y="0"/>
            <a:ext cx="9372600" cy="321243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46050"/>
          <a:stretch/>
        </p:blipFill>
        <p:spPr>
          <a:xfrm>
            <a:off x="0" y="0"/>
            <a:ext cx="9372600" cy="372978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38219"/>
          <a:stretch/>
        </p:blipFill>
        <p:spPr>
          <a:xfrm>
            <a:off x="0" y="0"/>
            <a:ext cx="9372600" cy="4271211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28125"/>
          <a:stretch/>
        </p:blipFill>
        <p:spPr>
          <a:xfrm>
            <a:off x="0" y="0"/>
            <a:ext cx="9372600" cy="496904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18901"/>
          <a:stretch/>
        </p:blipFill>
        <p:spPr>
          <a:xfrm>
            <a:off x="0" y="0"/>
            <a:ext cx="9372600" cy="5606716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372600" cy="691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0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5264"/>
          <a:stretch/>
        </p:blipFill>
        <p:spPr>
          <a:xfrm>
            <a:off x="0" y="0"/>
            <a:ext cx="12192000" cy="243038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43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67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0889"/>
          <a:stretch/>
        </p:blipFill>
        <p:spPr>
          <a:xfrm>
            <a:off x="0" y="-1"/>
            <a:ext cx="12192000" cy="115503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5431"/>
          <a:stretch/>
        </p:blipFill>
        <p:spPr>
          <a:xfrm>
            <a:off x="0" y="-1"/>
            <a:ext cx="12192000" cy="13716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6030"/>
          <a:stretch/>
        </p:blipFill>
        <p:spPr>
          <a:xfrm>
            <a:off x="0" y="0"/>
            <a:ext cx="12192000" cy="174458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3295"/>
          <a:stretch/>
        </p:blipFill>
        <p:spPr>
          <a:xfrm>
            <a:off x="0" y="0"/>
            <a:ext cx="12192000" cy="224990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5100"/>
          <a:stretch/>
        </p:blipFill>
        <p:spPr>
          <a:xfrm>
            <a:off x="0" y="-1"/>
            <a:ext cx="12192000" cy="297180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6306"/>
          <a:stretch/>
        </p:blipFill>
        <p:spPr>
          <a:xfrm>
            <a:off x="0" y="-1"/>
            <a:ext cx="12192000" cy="332071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396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83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876960" cy="1581484"/>
          </a:xfrm>
        </p:spPr>
        <p:txBody>
          <a:bodyPr>
            <a:normAutofit/>
          </a:bodyPr>
          <a:lstStyle/>
          <a:p>
            <a:r>
              <a:rPr lang="nl-NL" dirty="0" smtClean="0"/>
              <a:t>Oefenopgave 1: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221" y="1022684"/>
            <a:ext cx="4896853" cy="5149104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minuten.</a:t>
            </a:r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1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1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al 25"/>
          <p:cNvSpPr/>
          <p:nvPr/>
        </p:nvSpPr>
        <p:spPr>
          <a:xfrm>
            <a:off x="5767188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Ovaal 26"/>
          <p:cNvSpPr/>
          <p:nvPr/>
        </p:nvSpPr>
        <p:spPr>
          <a:xfrm>
            <a:off x="5767185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Ovaal 27"/>
          <p:cNvSpPr/>
          <p:nvPr/>
        </p:nvSpPr>
        <p:spPr>
          <a:xfrm>
            <a:off x="5767182" y="195921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Ovaal 28"/>
          <p:cNvSpPr/>
          <p:nvPr/>
        </p:nvSpPr>
        <p:spPr>
          <a:xfrm>
            <a:off x="5767182" y="202444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Ovaal 29"/>
          <p:cNvSpPr/>
          <p:nvPr/>
        </p:nvSpPr>
        <p:spPr>
          <a:xfrm>
            <a:off x="5767182" y="195920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Ovaal 30"/>
          <p:cNvSpPr/>
          <p:nvPr/>
        </p:nvSpPr>
        <p:spPr>
          <a:xfrm>
            <a:off x="5767182" y="199180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Ovaal 31"/>
          <p:cNvSpPr/>
          <p:nvPr/>
        </p:nvSpPr>
        <p:spPr>
          <a:xfrm>
            <a:off x="5767170" y="195917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Ovaal 32"/>
          <p:cNvSpPr/>
          <p:nvPr/>
        </p:nvSpPr>
        <p:spPr>
          <a:xfrm>
            <a:off x="5779856" y="202444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Ovaal 33"/>
          <p:cNvSpPr/>
          <p:nvPr/>
        </p:nvSpPr>
        <p:spPr>
          <a:xfrm>
            <a:off x="5792518" y="197548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Ovaal 34"/>
          <p:cNvSpPr/>
          <p:nvPr/>
        </p:nvSpPr>
        <p:spPr>
          <a:xfrm>
            <a:off x="5741846" y="196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Ovaal 35"/>
          <p:cNvSpPr/>
          <p:nvPr/>
        </p:nvSpPr>
        <p:spPr>
          <a:xfrm>
            <a:off x="5767146" y="195910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428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3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9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62000"/>
                            </p:stCondLst>
                            <p:childTnLst>
                              <p:par>
                                <p:cTn id="7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9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210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59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80000"/>
                            </p:stCondLst>
                            <p:childTnLst>
                              <p:par>
                                <p:cTn id="8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59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39000"/>
                            </p:stCondLst>
                            <p:childTnLst>
                              <p:par>
                                <p:cTn id="8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59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98000"/>
                            </p:stCondLst>
                            <p:childTnLst>
                              <p:par>
                                <p:cTn id="9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59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57000"/>
                            </p:stCondLst>
                            <p:childTnLst>
                              <p:par>
                                <p:cTn id="9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9" dur="59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416000"/>
                            </p:stCondLst>
                            <p:childTnLst>
                              <p:par>
                                <p:cTn id="10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3" dur="59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2615"/>
          <a:stretch/>
        </p:blipFill>
        <p:spPr>
          <a:xfrm>
            <a:off x="-15433" y="1"/>
            <a:ext cx="10916043" cy="187692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6283"/>
          <a:stretch/>
        </p:blipFill>
        <p:spPr>
          <a:xfrm>
            <a:off x="-15433" y="0"/>
            <a:ext cx="10916043" cy="368166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2935"/>
          <a:stretch/>
        </p:blipFill>
        <p:spPr>
          <a:xfrm>
            <a:off x="-15433" y="0"/>
            <a:ext cx="10916043" cy="528186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433" y="0"/>
            <a:ext cx="10916043" cy="685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06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0484"/>
          <a:stretch/>
        </p:blipFill>
        <p:spPr>
          <a:xfrm>
            <a:off x="0" y="19050"/>
            <a:ext cx="12192000" cy="95550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29602"/>
          <a:stretch/>
        </p:blipFill>
        <p:spPr>
          <a:xfrm>
            <a:off x="0" y="19050"/>
            <a:ext cx="12192000" cy="227898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"/>
            <a:ext cx="12192000" cy="3237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22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1297</TotalTime>
  <Words>193</Words>
  <Application>Microsoft Office PowerPoint</Application>
  <PresentationFormat>Breedbeeld</PresentationFormat>
  <Paragraphs>115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Welkom Havo 5.</vt:lpstr>
      <vt:lpstr>Agenda aankomende 3 lessen.</vt:lpstr>
      <vt:lpstr>Examenopgave 2014-1 opgave 5 studeren is investeren.</vt:lpstr>
      <vt:lpstr>PowerPoint-presentatie</vt:lpstr>
      <vt:lpstr>PowerPoint-presentatie</vt:lpstr>
      <vt:lpstr>PowerPoint-presentatie</vt:lpstr>
      <vt:lpstr>Oefenopgave 1:</vt:lpstr>
      <vt:lpstr>PowerPoint-presentatie</vt:lpstr>
      <vt:lpstr>PowerPoint-presentatie</vt:lpstr>
      <vt:lpstr>Oefenopgave 2:</vt:lpstr>
      <vt:lpstr>PowerPoint-presentatie</vt:lpstr>
      <vt:lpstr>Oefenopgave 3: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132</cp:revision>
  <dcterms:created xsi:type="dcterms:W3CDTF">2017-08-27T09:00:36Z</dcterms:created>
  <dcterms:modified xsi:type="dcterms:W3CDTF">2018-03-17T08:57:57Z</dcterms:modified>
</cp:coreProperties>
</file>